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3A14-E706-BC40-8972-88A7589FD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780A5-6728-1849-9771-9F77AC05B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7441D-9979-6648-8F39-8CE8FCB4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4A1-C512-E54E-A746-9E2F5AA2044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89E91-A275-A147-93D6-17714A9D9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D2B66-31CD-EA49-8219-3F348C3E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569-AD35-6747-B9D8-C61630C3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2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FC72-A961-544F-94B6-E334BB25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BC72D-5AF7-2747-9BDE-E149C51DD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B197-668C-D340-99DB-873B84F3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4A1-C512-E54E-A746-9E2F5AA2044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3D826-0E7F-EB41-9D2F-E79F86DA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0EBE1-0D4F-D640-AD68-3ADDA57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569-AD35-6747-B9D8-C61630C3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CD092-584B-C042-93A4-A84F33658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28005-69AC-3149-9C03-B9FC8EF9E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87FC8-383B-FC4D-9697-534B06DE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4A1-C512-E54E-A746-9E2F5AA2044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3517D-013D-4744-82CB-201F90FB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6FAE4-6715-8F41-872F-8B97227A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569-AD35-6747-B9D8-C61630C3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6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06CB-CC06-044D-9EA7-7A67D644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7938B-E67D-EA45-A025-E42E961F9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E65E4-D658-A442-8089-00D2FC16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4A1-C512-E54E-A746-9E2F5AA2044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C6FA8-0C71-CF48-938B-23001DB8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33C50-D2CD-5E41-8C05-0FB48CF0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569-AD35-6747-B9D8-C61630C3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0AD2-391C-8E43-AD2E-38958A7A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716A0-A9FF-F148-853D-33AAEE567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A2C91-170E-7843-8CFA-59174DCD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4A1-C512-E54E-A746-9E2F5AA2044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3849A-8074-BC40-98CC-DCBADB30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3ED-B8D9-7A4E-931F-8262F645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569-AD35-6747-B9D8-C61630C3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5053-6261-4F43-93E4-356309CD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10AA3-EFB9-FC48-AB90-D4B4F81DD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41A0D-6A47-FB44-914C-9BC07CBD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6EBEF-13F0-B04B-BDED-66BDCBFB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4A1-C512-E54E-A746-9E2F5AA2044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E8C01-2B8E-AF41-BD4A-AC7FEF4C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F835B-DF8C-1041-A39E-67316929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569-AD35-6747-B9D8-C61630C3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5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1FE4-FAFD-8A4D-83D2-25D65415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4431A-59E0-0541-825E-D3AE608B4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ADCDD-DB12-E945-BF06-799FA3C92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0F82F-10C3-5440-BF8A-431B71017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12350-E0B3-C34C-B2E8-9C43BBBC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98255-A195-B444-8157-34F24FC3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4A1-C512-E54E-A746-9E2F5AA2044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516C7-F652-4048-B9CB-1C669AEA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71A1AF-3956-B140-8D5E-3BA2AE81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569-AD35-6747-B9D8-C61630C3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4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A495D-BF99-D946-AD2C-39C91BC3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266A3-E6DA-044E-A8C2-BC7904BB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4A1-C512-E54E-A746-9E2F5AA2044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39F70-327B-4943-99BB-25C2654F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AA868-AF56-584C-84AB-640FF19E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569-AD35-6747-B9D8-C61630C3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9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E03A0-754C-3147-B97B-EBD1427D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4A1-C512-E54E-A746-9E2F5AA2044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5AE12-3239-5D40-A4D4-D018586E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73B1C-2B89-CD4C-9824-A550F264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569-AD35-6747-B9D8-C61630C3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6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A834-1FB0-324D-B0B1-D7D2D03F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E6CAE-1ABF-AD4C-914C-EF0C9ADD2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6CA01-C818-B247-A59B-5AE1F2C99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C08E8-EFC7-DF4C-B3B6-2E86A611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4A1-C512-E54E-A746-9E2F5AA2044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01753-1C03-C844-89D9-3232A135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4E51D-F17D-3F44-A8D0-C508C558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569-AD35-6747-B9D8-C61630C3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DACEA-3272-BD49-A0C5-5AF2B55E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67B14-FAFE-924C-A549-1AB1C3B02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DCCB3-6024-534B-9720-018E519B0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E4738-3D96-4E4D-8462-69A6194F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4A1-C512-E54E-A746-9E2F5AA2044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EAAD8-8F25-7241-99D4-A1D4696F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AB541-7AA8-AF4B-B716-AF11DF5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7569-AD35-6747-B9D8-C61630C3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5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608CC-E341-8F43-92B9-AB114690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23CDF-2E36-7E4B-BA13-D8B992E3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B4A6A-D9FA-C840-9812-2E7F50DB1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34A1-C512-E54E-A746-9E2F5AA2044B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DC392-26BC-184E-B23F-D4CBB2802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D5645-335F-224D-802A-6386D06CC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7569-AD35-6747-B9D8-C61630C3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6C74-2240-814A-BED4-63C0EE84C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Seismic </a:t>
            </a:r>
            <a:r>
              <a:rPr lang="en-US" dirty="0" err="1"/>
              <a:t>Enigmata</a:t>
            </a:r>
            <a:r>
              <a:rPr lang="en-US" dirty="0"/>
              <a:t> of Cascadia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07CA1-CAD5-8347-BDED-12B860666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Paul Bodin</a:t>
            </a:r>
          </a:p>
          <a:p>
            <a:r>
              <a:rPr lang="en-US" dirty="0"/>
              <a:t>Pacific Northwest Seismic Network</a:t>
            </a:r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E01BD1B6-DD5F-E44F-BA37-792020406659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39" y="6027623"/>
            <a:ext cx="2045898" cy="830377"/>
          </a:xfrm>
          <a:prstGeom prst="rect">
            <a:avLst/>
          </a:prstGeom>
          <a:ln w="12700">
            <a:round/>
          </a:ln>
        </p:spPr>
      </p:pic>
    </p:spTree>
    <p:extLst>
      <p:ext uri="{BB962C8B-B14F-4D97-AF65-F5344CB8AC3E}">
        <p14:creationId xmlns:p14="http://schemas.microsoft.com/office/powerpoint/2010/main" val="407270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C399-D66A-AD47-9A59-5BFAA1BB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Microseismic</a:t>
            </a:r>
            <a:r>
              <a:rPr lang="en-US" dirty="0"/>
              <a:t> </a:t>
            </a:r>
            <a:r>
              <a:rPr lang="en-US" dirty="0" err="1"/>
              <a:t>enigmata</a:t>
            </a:r>
            <a:br>
              <a:rPr lang="en-US" dirty="0"/>
            </a:br>
            <a:r>
              <a:rPr lang="en-US" dirty="0"/>
              <a:t>— a short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2550B-360E-AD48-A9B1-5F558E894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9512" cy="4351338"/>
          </a:xfrm>
        </p:spPr>
        <p:txBody>
          <a:bodyPr>
            <a:normAutofit/>
          </a:bodyPr>
          <a:lstStyle/>
          <a:p>
            <a:r>
              <a:rPr lang="en-US" dirty="0"/>
              <a:t>Lack of </a:t>
            </a:r>
            <a:r>
              <a:rPr lang="en-US" b="1" dirty="0"/>
              <a:t>Interface seismicity</a:t>
            </a:r>
          </a:p>
          <a:p>
            <a:pPr lvl="1"/>
            <a:r>
              <a:rPr lang="en-US" dirty="0"/>
              <a:t>Except tremor</a:t>
            </a:r>
          </a:p>
          <a:p>
            <a:r>
              <a:rPr lang="en-US" dirty="0"/>
              <a:t>Dearth of </a:t>
            </a:r>
            <a:r>
              <a:rPr lang="en-US" b="1" dirty="0"/>
              <a:t>Intraplate aftershocks</a:t>
            </a:r>
            <a:r>
              <a:rPr lang="en-US" dirty="0"/>
              <a:t> (in light </a:t>
            </a:r>
            <a:r>
              <a:rPr lang="en-US"/>
              <a:t>of Alaska &amp; Mexico EQs)</a:t>
            </a:r>
            <a:endParaRPr lang="en-US" dirty="0"/>
          </a:p>
          <a:p>
            <a:r>
              <a:rPr lang="en-US" dirty="0"/>
              <a:t>Quietness of central Cascadia</a:t>
            </a:r>
          </a:p>
          <a:p>
            <a:r>
              <a:rPr lang="en-US" dirty="0"/>
              <a:t>Depth of Puget Sound earthquakes</a:t>
            </a:r>
          </a:p>
          <a:p>
            <a:pPr lvl="1"/>
            <a:r>
              <a:rPr lang="en-US" dirty="0"/>
              <a:t>&amp; the location and activity of the Seattle Fault at depth</a:t>
            </a:r>
          </a:p>
          <a:p>
            <a:r>
              <a:rPr lang="en-US" dirty="0"/>
              <a:t>Crustal swarms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7CB161A-AA42-584F-9802-FC0C5FA47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687" y="813719"/>
            <a:ext cx="4783755" cy="2179267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9C9213F-0A53-1741-972D-81796E807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24" y="3220199"/>
            <a:ext cx="2691877" cy="34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9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D4FE-B619-A94F-9EEA-02A4373A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Macroseismic</a:t>
            </a:r>
            <a:r>
              <a:rPr lang="en-US" dirty="0"/>
              <a:t> &amp; Process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AF9A-097F-6F40-91D7-C958C9FBB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fluids</a:t>
            </a:r>
          </a:p>
          <a:p>
            <a:r>
              <a:rPr lang="en-US" dirty="0"/>
              <a:t>Coupling/’Locking’ of Interface</a:t>
            </a:r>
          </a:p>
          <a:p>
            <a:r>
              <a:rPr lang="en-US" dirty="0"/>
              <a:t>Interaction of crustal faults with plate interface</a:t>
            </a:r>
          </a:p>
          <a:p>
            <a:r>
              <a:rPr lang="en-US" dirty="0"/>
              <a:t>State of stress throughout SZ</a:t>
            </a:r>
          </a:p>
          <a:p>
            <a:pPr lvl="1"/>
            <a:r>
              <a:rPr lang="en-US" dirty="0"/>
              <a:t>Intraplate, surrounding interface, crustal, at triple junctions…</a:t>
            </a:r>
          </a:p>
          <a:p>
            <a:r>
              <a:rPr lang="en-US" dirty="0"/>
              <a:t>Role of materials (geology &amp; rock type)</a:t>
            </a:r>
          </a:p>
          <a:p>
            <a:r>
              <a:rPr lang="en-US" dirty="0"/>
              <a:t>Role of physical conditions</a:t>
            </a:r>
          </a:p>
          <a:p>
            <a:r>
              <a:rPr lang="en-US" dirty="0"/>
              <a:t>Possibility of Tsunami earthquakes</a:t>
            </a:r>
          </a:p>
          <a:p>
            <a:pPr lvl="1"/>
            <a:r>
              <a:rPr lang="en-US" dirty="0"/>
              <a:t>In general, the kinematics and dynamics of interface ‘quakes.</a:t>
            </a:r>
          </a:p>
        </p:txBody>
      </p:sp>
    </p:spTree>
    <p:extLst>
      <p:ext uri="{BB962C8B-B14F-4D97-AF65-F5344CB8AC3E}">
        <p14:creationId xmlns:p14="http://schemas.microsoft.com/office/powerpoint/2010/main" val="1628348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118</Words>
  <Application>Microsoft Macintosh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Seismic Enigmata of Cascadia</vt:lpstr>
      <vt:lpstr>Microseismic enigmata — a short list</vt:lpstr>
      <vt:lpstr>Macroseismic &amp; Process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Seismic Enigmata of Cascadia</dc:title>
  <dc:creator>Paul Bodin</dc:creator>
  <cp:lastModifiedBy>Paul Bodin</cp:lastModifiedBy>
  <cp:revision>9</cp:revision>
  <dcterms:created xsi:type="dcterms:W3CDTF">2019-10-26T16:33:00Z</dcterms:created>
  <dcterms:modified xsi:type="dcterms:W3CDTF">2019-11-01T22:37:19Z</dcterms:modified>
</cp:coreProperties>
</file>